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4" r:id="rId9"/>
    <p:sldId id="263" r:id="rId10"/>
    <p:sldId id="268" r:id="rId11"/>
    <p:sldId id="269" r:id="rId12"/>
    <p:sldId id="264" r:id="rId13"/>
    <p:sldId id="265" r:id="rId14"/>
    <p:sldId id="266" r:id="rId15"/>
    <p:sldId id="299" r:id="rId16"/>
    <p:sldId id="267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300" r:id="rId26"/>
    <p:sldId id="278" r:id="rId27"/>
    <p:sldId id="301" r:id="rId28"/>
    <p:sldId id="279" r:id="rId29"/>
    <p:sldId id="302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95" r:id="rId40"/>
    <p:sldId id="289" r:id="rId41"/>
    <p:sldId id="296" r:id="rId42"/>
    <p:sldId id="290" r:id="rId43"/>
    <p:sldId id="291" r:id="rId44"/>
    <p:sldId id="297" r:id="rId45"/>
    <p:sldId id="292" r:id="rId46"/>
    <p:sldId id="293" r:id="rId47"/>
    <p:sldId id="298" r:id="rId48"/>
    <p:sldId id="303" r:id="rId49"/>
  </p:sldIdLst>
  <p:sldSz cx="9144000" cy="6858000" type="screen4x3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56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F55D8-2930-4C9C-AB12-E92B7A1B1D99}" type="datetimeFigureOut">
              <a:rPr lang="tr-TR" smtClean="0"/>
              <a:pPr/>
              <a:t>14.03.2019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2508-4C5A-476D-9410-5A84FA38931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F55D8-2930-4C9C-AB12-E92B7A1B1D99}" type="datetimeFigureOut">
              <a:rPr lang="tr-TR" smtClean="0"/>
              <a:pPr/>
              <a:t>14.03.2019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2508-4C5A-476D-9410-5A84FA38931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F55D8-2930-4C9C-AB12-E92B7A1B1D99}" type="datetimeFigureOut">
              <a:rPr lang="tr-TR" smtClean="0"/>
              <a:pPr/>
              <a:t>14.03.2019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2508-4C5A-476D-9410-5A84FA38931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F55D8-2930-4C9C-AB12-E92B7A1B1D99}" type="datetimeFigureOut">
              <a:rPr lang="tr-TR" smtClean="0"/>
              <a:pPr/>
              <a:t>14.03.2019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2508-4C5A-476D-9410-5A84FA38931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F55D8-2930-4C9C-AB12-E92B7A1B1D99}" type="datetimeFigureOut">
              <a:rPr lang="tr-TR" smtClean="0"/>
              <a:pPr/>
              <a:t>14.03.2019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2508-4C5A-476D-9410-5A84FA38931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F55D8-2930-4C9C-AB12-E92B7A1B1D99}" type="datetimeFigureOut">
              <a:rPr lang="tr-TR" smtClean="0"/>
              <a:pPr/>
              <a:t>14.03.2019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2508-4C5A-476D-9410-5A84FA38931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F55D8-2930-4C9C-AB12-E92B7A1B1D99}" type="datetimeFigureOut">
              <a:rPr lang="tr-TR" smtClean="0"/>
              <a:pPr/>
              <a:t>14.03.2019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2508-4C5A-476D-9410-5A84FA38931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F55D8-2930-4C9C-AB12-E92B7A1B1D99}" type="datetimeFigureOut">
              <a:rPr lang="tr-TR" smtClean="0"/>
              <a:pPr/>
              <a:t>14.03.2019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2508-4C5A-476D-9410-5A84FA38931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F55D8-2930-4C9C-AB12-E92B7A1B1D99}" type="datetimeFigureOut">
              <a:rPr lang="tr-TR" smtClean="0"/>
              <a:pPr/>
              <a:t>14.03.2019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2508-4C5A-476D-9410-5A84FA38931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F55D8-2930-4C9C-AB12-E92B7A1B1D99}" type="datetimeFigureOut">
              <a:rPr lang="tr-TR" smtClean="0"/>
              <a:pPr/>
              <a:t>14.03.2019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2508-4C5A-476D-9410-5A84FA38931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F55D8-2930-4C9C-AB12-E92B7A1B1D99}" type="datetimeFigureOut">
              <a:rPr lang="tr-TR" smtClean="0"/>
              <a:pPr/>
              <a:t>14.03.2019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C92508-4C5A-476D-9410-5A84FA38931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/>
              <a:t>Asıl metin stillerini düzenlemek için tıklatın</a:t>
            </a:r>
          </a:p>
          <a:p>
            <a:pPr lvl="1" eaLnBrk="1" latinLnBrk="0" hangingPunct="1"/>
            <a:r>
              <a:rPr kumimoji="0" lang="tr-TR"/>
              <a:t>İkinci düzey</a:t>
            </a:r>
          </a:p>
          <a:p>
            <a:pPr lvl="2" eaLnBrk="1" latinLnBrk="0" hangingPunct="1"/>
            <a:r>
              <a:rPr kumimoji="0" lang="tr-TR"/>
              <a:t>Üçüncü düzey</a:t>
            </a:r>
          </a:p>
          <a:p>
            <a:pPr lvl="3" eaLnBrk="1" latinLnBrk="0" hangingPunct="1"/>
            <a:r>
              <a:rPr kumimoji="0" lang="tr-TR"/>
              <a:t>Dördüncü düzey</a:t>
            </a:r>
          </a:p>
          <a:p>
            <a:pPr lvl="4" eaLnBrk="1" latinLnBrk="0" hangingPunct="1"/>
            <a:r>
              <a:rPr kumimoji="0" lang="tr-TR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A1F55D8-2930-4C9C-AB12-E92B7A1B1D99}" type="datetimeFigureOut">
              <a:rPr lang="tr-TR" smtClean="0"/>
              <a:pPr/>
              <a:t>14.03.2019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C92508-4C5A-476D-9410-5A84FA38931F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3400" y="2608312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tr-TR" sz="10000" dirty="0">
                <a:solidFill>
                  <a:srgbClr val="00B050"/>
                </a:solidFill>
              </a:rPr>
              <a:t>CNC TORNA TEKNOLOJİSİ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5254352"/>
            <a:ext cx="6400800" cy="622920"/>
          </a:xfrm>
        </p:spPr>
        <p:txBody>
          <a:bodyPr/>
          <a:lstStyle/>
          <a:p>
            <a:pPr algn="ctr"/>
            <a:r>
              <a:rPr lang="tr-TR" dirty="0" err="1"/>
              <a:t>Öğr</a:t>
            </a:r>
            <a:r>
              <a:rPr lang="tr-TR" dirty="0"/>
              <a:t>.Gör. </a:t>
            </a:r>
            <a:r>
              <a:rPr lang="tr-TR" dirty="0" err="1"/>
              <a:t>Gültekin</a:t>
            </a:r>
            <a:r>
              <a:rPr lang="tr-TR" dirty="0"/>
              <a:t> ÇAKIR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13251"/>
          <a:stretch>
            <a:fillRect/>
          </a:stretch>
        </p:blipFill>
        <p:spPr>
          <a:xfrm>
            <a:off x="1331640" y="864096"/>
            <a:ext cx="6984776" cy="5949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6400" b="17451"/>
          <a:stretch>
            <a:fillRect/>
          </a:stretch>
        </p:blipFill>
        <p:spPr>
          <a:xfrm rot="60000">
            <a:off x="1442743" y="671201"/>
            <a:ext cx="5836787" cy="5515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2751" t="9051" b="31100"/>
          <a:stretch>
            <a:fillRect/>
          </a:stretch>
        </p:blipFill>
        <p:spPr>
          <a:xfrm>
            <a:off x="899592" y="908720"/>
            <a:ext cx="7207589" cy="554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13792" y="692696"/>
            <a:ext cx="7358608" cy="6093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50000"/>
          <a:stretch>
            <a:fillRect/>
          </a:stretch>
        </p:blipFill>
        <p:spPr>
          <a:xfrm>
            <a:off x="755576" y="1268760"/>
            <a:ext cx="7675443" cy="4797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001.JPG"/>
          <p:cNvPicPr>
            <a:picLocks noChangeAspect="1"/>
          </p:cNvPicPr>
          <p:nvPr/>
        </p:nvPicPr>
        <p:blipFill>
          <a:blip r:embed="rId2" cstate="print"/>
          <a:srcRect t="18500" b="20601"/>
          <a:stretch>
            <a:fillRect/>
          </a:stretch>
        </p:blipFill>
        <p:spPr>
          <a:xfrm>
            <a:off x="755576" y="951373"/>
            <a:ext cx="7632848" cy="56459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5901" b="34250"/>
          <a:stretch>
            <a:fillRect/>
          </a:stretch>
        </p:blipFill>
        <p:spPr>
          <a:xfrm>
            <a:off x="755576" y="980728"/>
            <a:ext cx="7989540" cy="5625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5901" b="17450"/>
          <a:stretch>
            <a:fillRect/>
          </a:stretch>
        </p:blipFill>
        <p:spPr>
          <a:xfrm>
            <a:off x="1115616" y="908719"/>
            <a:ext cx="6984776" cy="5795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57350" y="0"/>
            <a:ext cx="582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26" t="40550"/>
          <a:stretch>
            <a:fillRect/>
          </a:stretch>
        </p:blipFill>
        <p:spPr>
          <a:xfrm>
            <a:off x="755576" y="908720"/>
            <a:ext cx="7645409" cy="5688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99592" y="908720"/>
            <a:ext cx="7344816" cy="5949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1151" b="6951"/>
          <a:stretch>
            <a:fillRect/>
          </a:stretch>
        </p:blipFill>
        <p:spPr>
          <a:xfrm>
            <a:off x="1043608" y="843995"/>
            <a:ext cx="7272808" cy="589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38450"/>
          <a:stretch>
            <a:fillRect/>
          </a:stretch>
        </p:blipFill>
        <p:spPr>
          <a:xfrm>
            <a:off x="1043608" y="836712"/>
            <a:ext cx="7416824" cy="5706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002.JPG"/>
          <p:cNvPicPr>
            <a:picLocks noChangeAspect="1"/>
          </p:cNvPicPr>
          <p:nvPr/>
        </p:nvPicPr>
        <p:blipFill>
          <a:blip r:embed="rId2" cstate="print"/>
          <a:srcRect t="23750" b="25850"/>
          <a:stretch>
            <a:fillRect/>
          </a:stretch>
        </p:blipFill>
        <p:spPr>
          <a:xfrm>
            <a:off x="467543" y="1124744"/>
            <a:ext cx="8136731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18964" y="908720"/>
            <a:ext cx="7341468" cy="5805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003.JPG"/>
          <p:cNvPicPr>
            <a:picLocks noChangeAspect="1"/>
          </p:cNvPicPr>
          <p:nvPr/>
        </p:nvPicPr>
        <p:blipFill>
          <a:blip r:embed="rId2" cstate="print"/>
          <a:srcRect t="5901" b="15350"/>
          <a:stretch>
            <a:fillRect/>
          </a:stretch>
        </p:blipFill>
        <p:spPr>
          <a:xfrm>
            <a:off x="755576" y="836712"/>
            <a:ext cx="7920880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68900" r="2751"/>
          <a:stretch>
            <a:fillRect/>
          </a:stretch>
        </p:blipFill>
        <p:spPr>
          <a:xfrm>
            <a:off x="467543" y="1412776"/>
            <a:ext cx="7925853" cy="3744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005.JPG"/>
          <p:cNvPicPr>
            <a:picLocks noChangeAspect="1"/>
          </p:cNvPicPr>
          <p:nvPr/>
        </p:nvPicPr>
        <p:blipFill>
          <a:blip r:embed="rId2" cstate="print"/>
          <a:srcRect l="6765" t="16400" b="54200"/>
          <a:stretch>
            <a:fillRect/>
          </a:stretch>
        </p:blipFill>
        <p:spPr>
          <a:xfrm>
            <a:off x="539551" y="1556792"/>
            <a:ext cx="8152395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-999" t="5901" b="50000"/>
          <a:stretch>
            <a:fillRect/>
          </a:stretch>
        </p:blipFill>
        <p:spPr>
          <a:xfrm>
            <a:off x="1043608" y="1268760"/>
            <a:ext cx="7272858" cy="4536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4295" t="26900"/>
          <a:stretch>
            <a:fillRect/>
          </a:stretch>
        </p:blipFill>
        <p:spPr>
          <a:xfrm>
            <a:off x="971600" y="980728"/>
            <a:ext cx="7451154" cy="5660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32150" b="8001"/>
          <a:stretch>
            <a:fillRect/>
          </a:stretch>
        </p:blipFill>
        <p:spPr>
          <a:xfrm>
            <a:off x="899592" y="980728"/>
            <a:ext cx="7772400" cy="547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3801" b="5901"/>
          <a:stretch>
            <a:fillRect/>
          </a:stretch>
        </p:blipFill>
        <p:spPr>
          <a:xfrm rot="60000">
            <a:off x="878536" y="836488"/>
            <a:ext cx="7560840" cy="5904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9051"/>
          <a:stretch>
            <a:fillRect/>
          </a:stretch>
        </p:blipFill>
        <p:spPr>
          <a:xfrm>
            <a:off x="755576" y="836712"/>
            <a:ext cx="7629500" cy="5976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43608" y="836712"/>
            <a:ext cx="7272808" cy="6048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15616" y="908720"/>
            <a:ext cx="7056784" cy="5805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21650" b="19551"/>
          <a:stretch>
            <a:fillRect/>
          </a:stretch>
        </p:blipFill>
        <p:spPr>
          <a:xfrm rot="120000">
            <a:off x="757193" y="925019"/>
            <a:ext cx="7608408" cy="5192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3801"/>
          <a:stretch>
            <a:fillRect/>
          </a:stretch>
        </p:blipFill>
        <p:spPr>
          <a:xfrm>
            <a:off x="1043608" y="908720"/>
            <a:ext cx="7416824" cy="5949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3801" r="126" b="62600"/>
          <a:stretch>
            <a:fillRect/>
          </a:stretch>
        </p:blipFill>
        <p:spPr>
          <a:xfrm>
            <a:off x="899592" y="1196752"/>
            <a:ext cx="7534318" cy="4032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37400"/>
          <a:stretch>
            <a:fillRect/>
          </a:stretch>
        </p:blipFill>
        <p:spPr>
          <a:xfrm>
            <a:off x="957808" y="908720"/>
            <a:ext cx="7214592" cy="5645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43608" y="404664"/>
            <a:ext cx="7344816" cy="6093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63650"/>
          <a:stretch>
            <a:fillRect/>
          </a:stretch>
        </p:blipFill>
        <p:spPr>
          <a:xfrm>
            <a:off x="496171" y="1412776"/>
            <a:ext cx="8082287" cy="4248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35300" b="2751"/>
          <a:stretch>
            <a:fillRect/>
          </a:stretch>
        </p:blipFill>
        <p:spPr>
          <a:xfrm>
            <a:off x="1259632" y="1196752"/>
            <a:ext cx="6912768" cy="53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23750"/>
          <a:stretch>
            <a:fillRect/>
          </a:stretch>
        </p:blipFill>
        <p:spPr>
          <a:xfrm>
            <a:off x="755576" y="1052735"/>
            <a:ext cx="7704856" cy="5555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71000"/>
          <a:stretch>
            <a:fillRect/>
          </a:stretch>
        </p:blipFill>
        <p:spPr>
          <a:xfrm>
            <a:off x="827583" y="1916832"/>
            <a:ext cx="7548349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Metin kutusu"/>
          <p:cNvSpPr txBox="1"/>
          <p:nvPr/>
        </p:nvSpPr>
        <p:spPr>
          <a:xfrm>
            <a:off x="2339752" y="980728"/>
            <a:ext cx="4896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 dirty="0">
                <a:solidFill>
                  <a:srgbClr val="00B050"/>
                </a:solidFill>
              </a:rPr>
              <a:t>Örnek Program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29000" b="22700"/>
          <a:stretch>
            <a:fillRect/>
          </a:stretch>
        </p:blipFill>
        <p:spPr>
          <a:xfrm>
            <a:off x="683568" y="1052736"/>
            <a:ext cx="8110330" cy="525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30050"/>
          <a:stretch>
            <a:fillRect/>
          </a:stretch>
        </p:blipFill>
        <p:spPr>
          <a:xfrm>
            <a:off x="899592" y="1008111"/>
            <a:ext cx="7416824" cy="5688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48950"/>
          <a:stretch>
            <a:fillRect/>
          </a:stretch>
        </p:blipFill>
        <p:spPr>
          <a:xfrm>
            <a:off x="827584" y="1124744"/>
            <a:ext cx="7560490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51050" b="14300"/>
          <a:stretch>
            <a:fillRect/>
          </a:stretch>
        </p:blipFill>
        <p:spPr>
          <a:xfrm>
            <a:off x="884731" y="1268760"/>
            <a:ext cx="7647709" cy="432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2B3B9F3-C34C-4C4E-85BE-FE25AD964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8112"/>
            <a:ext cx="8784976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6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99592" y="692696"/>
            <a:ext cx="7272808" cy="6021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r="2751" b="18500"/>
          <a:stretch>
            <a:fillRect/>
          </a:stretch>
        </p:blipFill>
        <p:spPr>
          <a:xfrm>
            <a:off x="899592" y="980728"/>
            <a:ext cx="7056784" cy="558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2855" t="2484" r="12729" b="48950"/>
          <a:stretch>
            <a:fillRect/>
          </a:stretch>
        </p:blipFill>
        <p:spPr>
          <a:xfrm>
            <a:off x="1187624" y="908720"/>
            <a:ext cx="6768752" cy="5521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26" t="52100" r="1438" b="3801"/>
          <a:stretch>
            <a:fillRect/>
          </a:stretch>
        </p:blipFill>
        <p:spPr>
          <a:xfrm>
            <a:off x="915022" y="1484784"/>
            <a:ext cx="7329386" cy="4104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TDC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8500" b="3801"/>
          <a:stretch>
            <a:fillRect/>
          </a:stretch>
        </p:blipFill>
        <p:spPr>
          <a:xfrm>
            <a:off x="525758" y="836712"/>
            <a:ext cx="8006681" cy="583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</TotalTime>
  <Words>11</Words>
  <Application>Microsoft Office PowerPoint</Application>
  <PresentationFormat>Ekran Gösterisi (4:3)</PresentationFormat>
  <Paragraphs>3</Paragraphs>
  <Slides>48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48</vt:i4>
      </vt:variant>
    </vt:vector>
  </HeadingPairs>
  <TitlesOfParts>
    <vt:vector size="52" baseType="lpstr">
      <vt:lpstr>Calibri</vt:lpstr>
      <vt:lpstr>Constantia</vt:lpstr>
      <vt:lpstr>Wingdings 2</vt:lpstr>
      <vt:lpstr>Akış</vt:lpstr>
      <vt:lpstr>CNC TORNA TEKNOLOJİSİ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CNC TORNA TEKNOLOJİSİ</dc:title>
  <dc:creator>user</dc:creator>
  <cp:lastModifiedBy>user</cp:lastModifiedBy>
  <cp:revision>6</cp:revision>
  <dcterms:created xsi:type="dcterms:W3CDTF">2014-02-17T08:30:33Z</dcterms:created>
  <dcterms:modified xsi:type="dcterms:W3CDTF">2019-03-14T06:58:06Z</dcterms:modified>
</cp:coreProperties>
</file>